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4"/>
  </p:notesMasterIdLst>
  <p:sldIdLst>
    <p:sldId id="269" r:id="rId2"/>
    <p:sldId id="268" r:id="rId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883">
          <p15:clr>
            <a:srgbClr val="A4A3A4"/>
          </p15:clr>
        </p15:guide>
        <p15:guide id="2" pos="529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37" autoAdjust="0"/>
  </p:normalViewPr>
  <p:slideViewPr>
    <p:cSldViewPr snapToGrid="0" showGuides="1">
      <p:cViewPr varScale="1">
        <p:scale>
          <a:sx n="68" d="100"/>
          <a:sy n="68" d="100"/>
        </p:scale>
        <p:origin x="1446" y="60"/>
      </p:cViewPr>
      <p:guideLst>
        <p:guide orient="horz" pos="3883"/>
        <p:guide pos="529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53A8672C-78A9-4EF6-BA96-758DE45600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A42310DE-1902-4227-9B67-C401FC89DF9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FB24739-2F5B-4281-AC86-2E73F0E69BA7}" type="datetimeFigureOut">
              <a:rPr lang="sr-Latn-CS"/>
              <a:pPr>
                <a:defRPr/>
              </a:pPr>
              <a:t>22.8.2021.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177FCD12-C2BF-40B4-9AE4-14E265E0C9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9640494D-5109-4B2A-96BA-45DA34A1CE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4BC6B56-49FF-4493-8DAD-B8303325EDC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B4A841EA-3827-4BE8-9393-889B85558D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67C3AD8-2F23-42C9-A4DC-8BC26902AD3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190847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6549B45D-3271-4D41-B4D0-FF741CF16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33258-8130-4114-9FFF-8943762F0CFA}" type="datetimeFigureOut">
              <a:rPr lang="sr-Latn-CS"/>
              <a:pPr>
                <a:defRPr/>
              </a:pPr>
              <a:t>22.8.2021.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879D37F-A4B0-440A-B9BC-671FA9399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20DFB049-4D1E-470D-85F5-3D7467BEA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55822-C7E2-4644-B77A-CCD6409DEABC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E8E711B3-6B0B-4BFA-9334-6A1715E3F5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05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318114B-98A4-4199-A17D-82C8A22C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A31D0-E80A-4A08-A6A3-7974DEDFE2F8}" type="datetimeFigureOut">
              <a:rPr lang="sr-Latn-CS"/>
              <a:pPr>
                <a:defRPr/>
              </a:pPr>
              <a:t>22.8.2021.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C575560-EEF3-4F75-9926-004184DB4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6DB1854-EDD0-4FD0-98CE-A1EEFC80C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634CDF-DA18-4377-9B71-0DA930E0254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47161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4A2B2E2-8074-4D8A-86FC-678DFF757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3C1BA-DA7A-4F94-B966-BF29454A3CB3}" type="datetimeFigureOut">
              <a:rPr lang="sr-Latn-CS"/>
              <a:pPr>
                <a:defRPr/>
              </a:pPr>
              <a:t>22.8.2021.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BB5EFB6-FF81-4CF5-A636-BC529420E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FAC08AF-8E99-4B55-81ED-9DC9F3EA5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5D4D4-B1E3-4B6E-AB7B-F1FF5C09844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19523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8447032-D6E5-4656-8AA1-7DC6E5483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85E10-C7A5-4E2D-9333-21ABBF0D92F8}" type="datetimeFigureOut">
              <a:rPr lang="sr-Latn-CS"/>
              <a:pPr>
                <a:defRPr/>
              </a:pPr>
              <a:t>22.8.2021.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CE8C722-B47A-4A75-89CD-0DA561EC6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7BEE6F6-0F68-4B31-9C82-79D3E063F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20047-02A5-46B8-8D57-49434D51C6C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96529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2CA9769-CA3E-41AB-BD2A-36DDE9D7A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92ADE-9B9B-4A7C-B3E4-5F0E351CB809}" type="datetimeFigureOut">
              <a:rPr lang="sr-Latn-CS"/>
              <a:pPr>
                <a:defRPr/>
              </a:pPr>
              <a:t>22.8.2021.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6A7FBEF-65AD-4018-9396-46DEBE48B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3923465-0F08-4F8D-83CF-067E1859A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8C71C-637F-43FD-81BF-F5839A52916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24872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FF06870F-0AE3-4A86-BEF2-89D1B877B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AF40-0292-4D90-BE8F-20CBF37CF25A}" type="datetimeFigureOut">
              <a:rPr lang="sr-Latn-CS"/>
              <a:pPr>
                <a:defRPr/>
              </a:pPr>
              <a:t>22.8.2021.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B9934860-2F52-4DC5-B277-3E6DECBD0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589034CB-0477-4EE9-8DCC-8D91A54F3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2DA2C-FF5F-4892-9C6E-63E67C248D6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39363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BC123A74-436F-46AE-B133-9C92BCF5D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3BEED-F63E-4E79-99E4-37A526134EB9}" type="datetimeFigureOut">
              <a:rPr lang="sr-Latn-CS"/>
              <a:pPr>
                <a:defRPr/>
              </a:pPr>
              <a:t>22.8.2021.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5A356961-9627-4233-957A-1C4C254A6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47A1B85C-6BC3-4943-A072-6F5F9D214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0E5B64-7CE3-45F5-9824-B022BFA979B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2575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62A69B99-CDA6-411E-AA6B-85846A617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3D696-A0B9-4F76-96F0-DDF4E29FD512}" type="datetimeFigureOut">
              <a:rPr lang="sr-Latn-CS"/>
              <a:pPr>
                <a:defRPr/>
              </a:pPr>
              <a:t>22.8.2021.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0FF57142-7CDF-4CBC-8DF0-2A339F40E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80845783-2594-4EF1-BBDB-E1CF83353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55470-0485-4898-8B6A-F867E5C8F1C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46356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1F47D72F-E0E4-44BF-82C6-E8FDD1EA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D165D-16F9-44FD-95DE-C4CC2A7CD9DB}" type="datetimeFigureOut">
              <a:rPr lang="sr-Latn-CS"/>
              <a:pPr>
                <a:defRPr/>
              </a:pPr>
              <a:t>22.8.2021.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A5C7418D-905B-45EA-9624-DA4F2675D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AA19DB10-32D4-42E0-8278-40D80BCFC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634338-F0AA-44C9-BBF6-D3E5DA3A5F1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40067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1A36DCF-F314-45B1-B5C2-C78A3DAE6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29287-CA82-47EB-BA0D-A071BBC2D775}" type="datetimeFigureOut">
              <a:rPr lang="sr-Latn-CS"/>
              <a:pPr>
                <a:defRPr/>
              </a:pPr>
              <a:t>22.8.2021.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B9DA4627-2995-4808-B3C2-9B7021BA6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7815246F-1B1A-448A-A3AA-FF6597483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131F2-B38E-420A-899F-F7C3006D10F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5841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B5FE9CEA-0243-4B46-86CB-C610CEBE6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680DA-7AE1-4A9E-B0B4-EBB4332C0BF0}" type="datetimeFigureOut">
              <a:rPr lang="sr-Latn-CS"/>
              <a:pPr>
                <a:defRPr/>
              </a:pPr>
              <a:t>22.8.2021.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7705C92-4107-445D-A7A9-F42CD7431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C2225065-F188-4095-BF54-88853B3F6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4B321E-CDE4-488B-832A-948212F2AEE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0922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>
            <a:extLst>
              <a:ext uri="{FF2B5EF4-FFF2-40B4-BE49-F238E27FC236}">
                <a16:creationId xmlns:a16="http://schemas.microsoft.com/office/drawing/2014/main" id="{B31FC2A5-AF30-4A88-8FF0-4AD102D6BD8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2051" name="Rezervirano mjesto teksta 2">
            <a:extLst>
              <a:ext uri="{FF2B5EF4-FFF2-40B4-BE49-F238E27FC236}">
                <a16:creationId xmlns:a16="http://schemas.microsoft.com/office/drawing/2014/main" id="{5FF2D2A8-3D3A-4125-8FFB-38C7A4A0DB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64A33EB-26E8-46FB-8638-E72168E528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44DE7EF-D449-4D49-B3D1-98B5EBFFC3F7}" type="datetimeFigureOut">
              <a:rPr lang="sr-Latn-CS"/>
              <a:pPr>
                <a:defRPr/>
              </a:pPr>
              <a:t>22.8.2021.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7D379CC-D33F-411C-8E4D-AFEC86DFDE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9627CA8-4A4D-47BB-8F28-052EAD279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01650A4-BA56-41BB-88A7-27013E4DCB7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22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34" Type="http://schemas.openxmlformats.org/officeDocument/2006/relationships/oleObject" Target="../embeddings/oleObject17.bin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33" Type="http://schemas.openxmlformats.org/officeDocument/2006/relationships/image" Target="../media/image17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5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32" Type="http://schemas.openxmlformats.org/officeDocument/2006/relationships/oleObject" Target="../embeddings/oleObject16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28" Type="http://schemas.openxmlformats.org/officeDocument/2006/relationships/oleObject" Target="../embeddings/oleObject14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31" Type="http://schemas.openxmlformats.org/officeDocument/2006/relationships/image" Target="../media/image16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4.wmf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ubtitle 2">
            <a:extLst>
              <a:ext uri="{FF2B5EF4-FFF2-40B4-BE49-F238E27FC236}">
                <a16:creationId xmlns:a16="http://schemas.microsoft.com/office/drawing/2014/main" id="{C929EF7E-EBC5-4046-90BE-4EC6303AD3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2370" y="2250831"/>
            <a:ext cx="8032651" cy="3152018"/>
          </a:xfrm>
        </p:spPr>
        <p:txBody>
          <a:bodyPr/>
          <a:lstStyle/>
          <a:p>
            <a:r>
              <a:rPr lang="hr-HR" altLang="sr-Latn-RS" sz="4000" dirty="0"/>
              <a:t>1.7. Računanje s korijenima </a:t>
            </a:r>
          </a:p>
          <a:p>
            <a:r>
              <a:rPr lang="hr-HR" altLang="sr-Latn-RS" sz="4000" dirty="0"/>
              <a:t>        - Racionalizacija nazivnika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7C6EC68-6162-4764-B6BE-FC0FFE323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3413" y="1126515"/>
            <a:ext cx="7772400" cy="1470025"/>
          </a:xfrm>
        </p:spPr>
        <p:txBody>
          <a:bodyPr/>
          <a:lstStyle/>
          <a:p>
            <a:pPr marL="358775" algn="ctr"/>
            <a:r>
              <a:rPr lang="hr-HR" altLang="sr-Latn-RS" dirty="0"/>
              <a:t>1</a:t>
            </a:r>
            <a:r>
              <a:rPr kumimoji="0" lang="hr-HR" altLang="sr-Latn-R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1. REALNI BROJEVI</a:t>
            </a:r>
            <a:br>
              <a:rPr kumimoji="0" lang="hr-HR" altLang="sr-Latn-R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</a:br>
            <a:r>
              <a:rPr kumimoji="0" lang="hr-HR" altLang="sr-Latn-R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Prošireni sadržaj</a:t>
            </a:r>
            <a:endParaRPr lang="hr-HR" altLang="sr-Latn-R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avokutnik 14">
            <a:extLst>
              <a:ext uri="{FF2B5EF4-FFF2-40B4-BE49-F238E27FC236}">
                <a16:creationId xmlns:a16="http://schemas.microsoft.com/office/drawing/2014/main" id="{9EFF57AC-D027-4EC0-B63A-13C48AB96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4963" y="3463925"/>
            <a:ext cx="3740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i brojnik i nazivnik množimo brojem  </a:t>
            </a:r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99DBF2CB-78F9-4C22-960A-1ABAFFB5FD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3200" y="3448050"/>
            <a:ext cx="6480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razlomak proširujemo brojem </a:t>
            </a:r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512EBA9F-AEBD-45AD-A024-4BE158082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5763" y="2092325"/>
            <a:ext cx="3740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i brojnik i nazivnik množimo brojem  </a:t>
            </a:r>
          </a:p>
        </p:txBody>
      </p:sp>
      <p:graphicFrame>
        <p:nvGraphicFramePr>
          <p:cNvPr id="12" name="Object 8">
            <a:extLst>
              <a:ext uri="{FF2B5EF4-FFF2-40B4-BE49-F238E27FC236}">
                <a16:creationId xmlns:a16="http://schemas.microsoft.com/office/drawing/2014/main" id="{BE2BF75E-5B3A-40ED-93E3-124AF13C70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03750" y="3467100"/>
          <a:ext cx="342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720" imgH="304560" progId="Equation.DSMT4">
                  <p:embed/>
                </p:oleObj>
              </mc:Choice>
              <mc:Fallback>
                <p:oleObj name="Equation" r:id="rId2" imgW="342720" imgH="304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3467100"/>
                        <a:ext cx="342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>
            <a:extLst>
              <a:ext uri="{FF2B5EF4-FFF2-40B4-BE49-F238E27FC236}">
                <a16:creationId xmlns:a16="http://schemas.microsoft.com/office/drawing/2014/main" id="{413C3D36-6035-4A1B-84DA-104CC2611E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87500" y="3249613"/>
          <a:ext cx="1092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91880" imgH="723600" progId="Equation.DSMT4">
                  <p:embed/>
                </p:oleObj>
              </mc:Choice>
              <mc:Fallback>
                <p:oleObj name="Equation" r:id="rId4" imgW="1091880" imgH="723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3249613"/>
                        <a:ext cx="10922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>
            <a:extLst>
              <a:ext uri="{FF2B5EF4-FFF2-40B4-BE49-F238E27FC236}">
                <a16:creationId xmlns:a16="http://schemas.microsoft.com/office/drawing/2014/main" id="{672FB1A5-F115-4726-BF6C-B9E9920945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46688" y="3489325"/>
          <a:ext cx="342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20" imgH="304560" progId="Equation.DSMT4">
                  <p:embed/>
                </p:oleObj>
              </mc:Choice>
              <mc:Fallback>
                <p:oleObj name="Equation" r:id="rId6" imgW="342720" imgH="304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6688" y="3489325"/>
                        <a:ext cx="342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>
            <a:extLst>
              <a:ext uri="{FF2B5EF4-FFF2-40B4-BE49-F238E27FC236}">
                <a16:creationId xmlns:a16="http://schemas.microsoft.com/office/drawing/2014/main" id="{306215ED-6BE9-4D68-A58E-269493544A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35263" y="3262313"/>
          <a:ext cx="762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61760" imgH="749160" progId="Equation.DSMT4">
                  <p:embed/>
                </p:oleObj>
              </mc:Choice>
              <mc:Fallback>
                <p:oleObj name="Equation" r:id="rId8" imgW="761760" imgH="7491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63" y="3262313"/>
                        <a:ext cx="7620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12">
            <a:extLst>
              <a:ext uri="{FF2B5EF4-FFF2-40B4-BE49-F238E27FC236}">
                <a16:creationId xmlns:a16="http://schemas.microsoft.com/office/drawing/2014/main" id="{46747096-A74D-4D2B-9FC4-4DB639AA27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41713" y="3271838"/>
          <a:ext cx="5461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760" imgH="672840" progId="Equation.DSMT4">
                  <p:embed/>
                </p:oleObj>
              </mc:Choice>
              <mc:Fallback>
                <p:oleObj name="Equation" r:id="rId10" imgW="545760" imgH="6728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1713" y="3271838"/>
                        <a:ext cx="5461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6" name="TekstniOkvir 1">
            <a:extLst>
              <a:ext uri="{FF2B5EF4-FFF2-40B4-BE49-F238E27FC236}">
                <a16:creationId xmlns:a16="http://schemas.microsoft.com/office/drawing/2014/main" id="{9E056867-D892-4302-9AD6-596C52041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463" y="214313"/>
            <a:ext cx="3622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>
                <a:solidFill>
                  <a:srgbClr val="FF0000"/>
                </a:solidFill>
              </a:rPr>
              <a:t>Racionalizacija nazivnika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5AAE54F8-5BF9-47ED-BF4F-9F329BE7A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138" y="717550"/>
            <a:ext cx="5419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je postupak kojim uklanjamo korijen iz nazivnika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99A3C8E-F714-4E66-81CC-2B0CFEB39C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6625" y="1933575"/>
          <a:ext cx="6223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22080" imgH="672840" progId="Equation.DSMT4">
                  <p:embed/>
                </p:oleObj>
              </mc:Choice>
              <mc:Fallback>
                <p:oleObj name="Equation" r:id="rId12" imgW="622080" imgH="6728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1933575"/>
                        <a:ext cx="6223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kstniOkvir 4">
            <a:extLst>
              <a:ext uri="{FF2B5EF4-FFF2-40B4-BE49-F238E27FC236}">
                <a16:creationId xmlns:a16="http://schemas.microsoft.com/office/drawing/2014/main" id="{5A261043-A8BC-4EB1-8982-8BF868F9A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375" y="2089150"/>
            <a:ext cx="6480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razlomak proširujemo brojem </a:t>
            </a: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837D9F6F-B5A0-4A67-99A1-AD7C166B24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54550" y="2095500"/>
          <a:ext cx="342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720" imgH="304560" progId="Equation.DSMT4">
                  <p:embed/>
                </p:oleObj>
              </mc:Choice>
              <mc:Fallback>
                <p:oleObj name="Equation" r:id="rId14" imgW="342720" imgH="304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4550" y="2095500"/>
                        <a:ext cx="342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5411CC83-1351-4E09-A1A4-349C5EC83A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49413" y="1901825"/>
          <a:ext cx="1092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91880" imgH="723600" progId="Equation.DSMT4">
                  <p:embed/>
                </p:oleObj>
              </mc:Choice>
              <mc:Fallback>
                <p:oleObj name="Equation" r:id="rId16" imgW="1091880" imgH="723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413" y="1901825"/>
                        <a:ext cx="10922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9" name="Object 5">
            <a:extLst>
              <a:ext uri="{FF2B5EF4-FFF2-40B4-BE49-F238E27FC236}">
                <a16:creationId xmlns:a16="http://schemas.microsoft.com/office/drawing/2014/main" id="{A1B4CC69-FB29-4C71-AA7B-5C2E8CE24C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7488" y="2117725"/>
          <a:ext cx="342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2720" imgH="304560" progId="Equation.DSMT4">
                  <p:embed/>
                </p:oleObj>
              </mc:Choice>
              <mc:Fallback>
                <p:oleObj name="Equation" r:id="rId18" imgW="342720" imgH="304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7488" y="2117725"/>
                        <a:ext cx="342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>
            <a:extLst>
              <a:ext uri="{FF2B5EF4-FFF2-40B4-BE49-F238E27FC236}">
                <a16:creationId xmlns:a16="http://schemas.microsoft.com/office/drawing/2014/main" id="{B0C8D7F8-E48B-4647-A2CD-4BD4DDC5D8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0138" y="1951038"/>
          <a:ext cx="406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06080" imgH="672840" progId="Equation.DSMT4">
                  <p:embed/>
                </p:oleObj>
              </mc:Choice>
              <mc:Fallback>
                <p:oleObj name="Equation" r:id="rId20" imgW="406080" imgH="6728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0138" y="1951038"/>
                        <a:ext cx="4064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>
            <a:extLst>
              <a:ext uri="{FF2B5EF4-FFF2-40B4-BE49-F238E27FC236}">
                <a16:creationId xmlns:a16="http://schemas.microsoft.com/office/drawing/2014/main" id="{F64EAC25-74FA-4D85-91B9-D3A7B0BB1B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85825" y="3305175"/>
          <a:ext cx="6223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22080" imgH="672840" progId="Equation.DSMT4">
                  <p:embed/>
                </p:oleObj>
              </mc:Choice>
              <mc:Fallback>
                <p:oleObj name="Equation" r:id="rId22" imgW="622080" imgH="6728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825" y="3305175"/>
                        <a:ext cx="6223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13">
            <a:extLst>
              <a:ext uri="{FF2B5EF4-FFF2-40B4-BE49-F238E27FC236}">
                <a16:creationId xmlns:a16="http://schemas.microsoft.com/office/drawing/2014/main" id="{5CEF7527-0D00-4487-9313-98A12E1095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3138" y="4787900"/>
          <a:ext cx="7620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61760" imgH="672840" progId="Equation.DSMT4">
                  <p:embed/>
                </p:oleObj>
              </mc:Choice>
              <mc:Fallback>
                <p:oleObj name="Equation" r:id="rId24" imgW="761760" imgH="6728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138" y="4787900"/>
                        <a:ext cx="7620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14">
            <a:extLst>
              <a:ext uri="{FF2B5EF4-FFF2-40B4-BE49-F238E27FC236}">
                <a16:creationId xmlns:a16="http://schemas.microsoft.com/office/drawing/2014/main" id="{46B6D978-CD6E-408F-B1B6-A8FE7A4431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0863" y="4740275"/>
          <a:ext cx="12319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31560" imgH="723600" progId="Equation.DSMT4">
                  <p:embed/>
                </p:oleObj>
              </mc:Choice>
              <mc:Fallback>
                <p:oleObj name="Equation" r:id="rId26" imgW="1231560" imgH="723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863" y="4740275"/>
                        <a:ext cx="12319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9" name="Object 15">
            <a:extLst>
              <a:ext uri="{FF2B5EF4-FFF2-40B4-BE49-F238E27FC236}">
                <a16:creationId xmlns:a16="http://schemas.microsoft.com/office/drawing/2014/main" id="{EB3500D2-F80A-417A-B05F-A129C2F06D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00388" y="4738688"/>
          <a:ext cx="8636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63280" imgH="749160" progId="Equation.DSMT4">
                  <p:embed/>
                </p:oleObj>
              </mc:Choice>
              <mc:Fallback>
                <p:oleObj name="Equation" r:id="rId28" imgW="863280" imgH="7491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388" y="4738688"/>
                        <a:ext cx="8636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0" name="Object 16">
            <a:extLst>
              <a:ext uri="{FF2B5EF4-FFF2-40B4-BE49-F238E27FC236}">
                <a16:creationId xmlns:a16="http://schemas.microsoft.com/office/drawing/2014/main" id="{D0382727-D858-4A21-9DFD-B6E4FE3E1C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8438" y="4743450"/>
          <a:ext cx="7620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761760" imgH="672840" progId="Equation.DSMT4">
                  <p:embed/>
                </p:oleObj>
              </mc:Choice>
              <mc:Fallback>
                <p:oleObj name="Equation" r:id="rId30" imgW="761760" imgH="6728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8438" y="4743450"/>
                        <a:ext cx="7620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17">
            <a:extLst>
              <a:ext uri="{FF2B5EF4-FFF2-40B4-BE49-F238E27FC236}">
                <a16:creationId xmlns:a16="http://schemas.microsoft.com/office/drawing/2014/main" id="{1A72F0DC-1EF7-4D7D-99AD-9467931964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05375" y="4743450"/>
          <a:ext cx="5461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45760" imgH="672840" progId="Equation.DSMT4">
                  <p:embed/>
                </p:oleObj>
              </mc:Choice>
              <mc:Fallback>
                <p:oleObj name="Equation" r:id="rId32" imgW="545760" imgH="6728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75" y="4743450"/>
                        <a:ext cx="5461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18">
            <a:extLst>
              <a:ext uri="{FF2B5EF4-FFF2-40B4-BE49-F238E27FC236}">
                <a16:creationId xmlns:a16="http://schemas.microsoft.com/office/drawing/2014/main" id="{6331E039-C0ED-44B5-A126-8CB067AB4D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59075" y="1892300"/>
          <a:ext cx="7366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736560" imgH="749160" progId="Equation.DSMT4">
                  <p:embed/>
                </p:oleObj>
              </mc:Choice>
              <mc:Fallback>
                <p:oleObj name="Equation" r:id="rId34" imgW="736560" imgH="7491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075" y="1892300"/>
                        <a:ext cx="7366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24" grpId="0"/>
      <p:bldP spid="24" grpId="1"/>
      <p:bldP spid="9" grpId="0"/>
      <p:bldP spid="9" grpId="1"/>
      <p:bldP spid="3" grpId="0"/>
      <p:bldP spid="5" grpId="0"/>
      <p:bldP spid="5" grpId="1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8</Template>
  <TotalTime>1632</TotalTime>
  <Words>43</Words>
  <Application>Microsoft Office PowerPoint</Application>
  <PresentationFormat>Prikaz na zaslonu (4:3)</PresentationFormat>
  <Paragraphs>9</Paragraphs>
  <Slides>2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7" baseType="lpstr">
      <vt:lpstr>Arial</vt:lpstr>
      <vt:lpstr>Calibri</vt:lpstr>
      <vt:lpstr>Myriad Pro</vt:lpstr>
      <vt:lpstr>Math 8</vt:lpstr>
      <vt:lpstr>Equation</vt:lpstr>
      <vt:lpstr>11. REALNI BROJEVI Prošireni sadržaj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Zeljka Orcic</dc:creator>
  <cp:lastModifiedBy>Jasminka Viljevac</cp:lastModifiedBy>
  <cp:revision>192</cp:revision>
  <dcterms:created xsi:type="dcterms:W3CDTF">2008-07-08T09:48:09Z</dcterms:created>
  <dcterms:modified xsi:type="dcterms:W3CDTF">2021-08-22T20:33:20Z</dcterms:modified>
</cp:coreProperties>
</file>